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4.svg" ContentType="image/svg+xml"/>
  <Override PartName="/ppt/media/image26.svg" ContentType="image/svg+xml"/>
  <Override PartName="/ppt/media/image28.svg" ContentType="image/svg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03" r:id="rId6"/>
    <p:sldMasterId id="2147483722" r:id="rId7"/>
  </p:sldMasterIdLst>
  <p:notesMasterIdLst>
    <p:notesMasterId r:id="rId21"/>
  </p:notesMasterIdLst>
  <p:sldIdLst>
    <p:sldId id="306" r:id="rId8"/>
    <p:sldId id="307" r:id="rId9"/>
    <p:sldId id="328" r:id="rId10"/>
    <p:sldId id="309" r:id="rId11"/>
    <p:sldId id="344" r:id="rId12"/>
    <p:sldId id="310" r:id="rId13"/>
    <p:sldId id="311" r:id="rId14"/>
    <p:sldId id="312" r:id="rId15"/>
    <p:sldId id="313" r:id="rId16"/>
    <p:sldId id="314" r:id="rId17"/>
    <p:sldId id="315" r:id="rId18"/>
    <p:sldId id="325" r:id="rId19"/>
    <p:sldId id="326" r:id="rId20"/>
    <p:sldId id="329" r:id="rId22"/>
    <p:sldId id="341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00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7.png"/><Relationship Id="rId6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tags" Target="../tags/tag178.xml"/><Relationship Id="rId3" Type="http://schemas.openxmlformats.org/officeDocument/2006/relationships/image" Target="../media/image5.jpeg"/><Relationship Id="rId2" Type="http://schemas.openxmlformats.org/officeDocument/2006/relationships/tags" Target="../tags/tag177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8.png"/><Relationship Id="rId4" Type="http://schemas.openxmlformats.org/officeDocument/2006/relationships/tags" Target="../tags/tag187.xml"/><Relationship Id="rId3" Type="http://schemas.openxmlformats.org/officeDocument/2006/relationships/image" Target="../media/image5.jpeg"/><Relationship Id="rId2" Type="http://schemas.openxmlformats.org/officeDocument/2006/relationships/tags" Target="../tags/tag186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9.png"/><Relationship Id="rId4" Type="http://schemas.openxmlformats.org/officeDocument/2006/relationships/tags" Target="../tags/tag195.xml"/><Relationship Id="rId3" Type="http://schemas.openxmlformats.org/officeDocument/2006/relationships/image" Target="../media/image5.jpeg"/><Relationship Id="rId2" Type="http://schemas.openxmlformats.org/officeDocument/2006/relationships/tags" Target="../tags/tag194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8.png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8.png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1.png"/><Relationship Id="rId6" Type="http://schemas.openxmlformats.org/officeDocument/2006/relationships/tags" Target="../tags/tag230.xml"/><Relationship Id="rId5" Type="http://schemas.openxmlformats.org/officeDocument/2006/relationships/image" Target="../media/image10.png"/><Relationship Id="rId4" Type="http://schemas.openxmlformats.org/officeDocument/2006/relationships/tags" Target="../tags/tag229.xml"/><Relationship Id="rId3" Type="http://schemas.openxmlformats.org/officeDocument/2006/relationships/image" Target="../media/image5.jpeg"/><Relationship Id="rId2" Type="http://schemas.openxmlformats.org/officeDocument/2006/relationships/tags" Target="../tags/tag228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8.png"/><Relationship Id="rId4" Type="http://schemas.openxmlformats.org/officeDocument/2006/relationships/tags" Target="../tags/tag239.xml"/><Relationship Id="rId3" Type="http://schemas.openxmlformats.org/officeDocument/2006/relationships/image" Target="../media/image5.jpeg"/><Relationship Id="rId2" Type="http://schemas.openxmlformats.org/officeDocument/2006/relationships/tags" Target="../tags/tag238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image" Target="../media/image8.png"/><Relationship Id="rId4" Type="http://schemas.openxmlformats.org/officeDocument/2006/relationships/tags" Target="../tags/tag248.xml"/><Relationship Id="rId3" Type="http://schemas.openxmlformats.org/officeDocument/2006/relationships/image" Target="../media/image5.jpeg"/><Relationship Id="rId2" Type="http://schemas.openxmlformats.org/officeDocument/2006/relationships/tags" Target="../tags/tag247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8.png"/><Relationship Id="rId4" Type="http://schemas.openxmlformats.org/officeDocument/2006/relationships/tags" Target="../tags/tag256.xml"/><Relationship Id="rId3" Type="http://schemas.openxmlformats.org/officeDocument/2006/relationships/image" Target="../media/image5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image" Target="../media/image8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8.png"/><Relationship Id="rId4" Type="http://schemas.openxmlformats.org/officeDocument/2006/relationships/tags" Target="../tags/tag279.xml"/><Relationship Id="rId3" Type="http://schemas.openxmlformats.org/officeDocument/2006/relationships/image" Target="../media/image5.jpeg"/><Relationship Id="rId2" Type="http://schemas.openxmlformats.org/officeDocument/2006/relationships/tags" Target="../tags/tag278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8.png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5.jpeg"/><Relationship Id="rId2" Type="http://schemas.openxmlformats.org/officeDocument/2006/relationships/tags" Target="../tags/tag287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8.pn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5.jpeg"/><Relationship Id="rId2" Type="http://schemas.openxmlformats.org/officeDocument/2006/relationships/tags" Target="../tags/tag305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image" Target="../media/image8.png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8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5.jpeg"/><Relationship Id="rId2" Type="http://schemas.openxmlformats.org/officeDocument/2006/relationships/tags" Target="../tags/tag325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/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/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/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2" Type="http://schemas.openxmlformats.org/officeDocument/2006/relationships/theme" Target="../theme/theme5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6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334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2.xml"/><Relationship Id="rId3" Type="http://schemas.openxmlformats.org/officeDocument/2006/relationships/image" Target="../media/image12.png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444.xml"/><Relationship Id="rId4" Type="http://schemas.openxmlformats.org/officeDocument/2006/relationships/image" Target="../media/image47.png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449.xml"/><Relationship Id="rId7" Type="http://schemas.openxmlformats.org/officeDocument/2006/relationships/image" Target="../media/image50.png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image" Target="../media/image49.png"/><Relationship Id="rId3" Type="http://schemas.openxmlformats.org/officeDocument/2006/relationships/tags" Target="../tags/tag446.xml"/><Relationship Id="rId2" Type="http://schemas.openxmlformats.org/officeDocument/2006/relationships/image" Target="../media/image48.png"/><Relationship Id="rId11" Type="http://schemas.openxmlformats.org/officeDocument/2006/relationships/slideLayout" Target="../slideLayouts/slideLayout42.xml"/><Relationship Id="rId10" Type="http://schemas.openxmlformats.org/officeDocument/2006/relationships/tags" Target="../tags/tag450.xml"/><Relationship Id="rId1" Type="http://schemas.openxmlformats.org/officeDocument/2006/relationships/tags" Target="../tags/tag44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tags" Target="../tags/tag457.xml"/><Relationship Id="rId7" Type="http://schemas.openxmlformats.org/officeDocument/2006/relationships/image" Target="../media/image52.jpeg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458.xml"/><Relationship Id="rId1" Type="http://schemas.openxmlformats.org/officeDocument/2006/relationships/tags" Target="../tags/tag45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465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4" Type="http://schemas.openxmlformats.org/officeDocument/2006/relationships/tags" Target="../tags/tag462.xml"/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" Type="http://schemas.openxmlformats.org/officeDocument/2006/relationships/tags" Target="../tags/tag45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472.xml"/><Relationship Id="rId7" Type="http://schemas.openxmlformats.org/officeDocument/2006/relationships/image" Target="../media/image54.png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6" Type="http://schemas.openxmlformats.org/officeDocument/2006/relationships/slideLayout" Target="../slideLayouts/slideLayout31.xml"/><Relationship Id="rId35" Type="http://schemas.openxmlformats.org/officeDocument/2006/relationships/tags" Target="../tags/tag497.xml"/><Relationship Id="rId34" Type="http://schemas.openxmlformats.org/officeDocument/2006/relationships/tags" Target="../tags/tag496.xml"/><Relationship Id="rId33" Type="http://schemas.openxmlformats.org/officeDocument/2006/relationships/tags" Target="../tags/tag495.xml"/><Relationship Id="rId32" Type="http://schemas.openxmlformats.org/officeDocument/2006/relationships/tags" Target="../tags/tag494.xml"/><Relationship Id="rId31" Type="http://schemas.openxmlformats.org/officeDocument/2006/relationships/tags" Target="../tags/tag493.xml"/><Relationship Id="rId30" Type="http://schemas.openxmlformats.org/officeDocument/2006/relationships/tags" Target="../tags/tag492.xml"/><Relationship Id="rId3" Type="http://schemas.openxmlformats.org/officeDocument/2006/relationships/tags" Target="../tags/tag468.xml"/><Relationship Id="rId29" Type="http://schemas.openxmlformats.org/officeDocument/2006/relationships/tags" Target="../tags/tag491.xml"/><Relationship Id="rId28" Type="http://schemas.openxmlformats.org/officeDocument/2006/relationships/tags" Target="../tags/tag490.xml"/><Relationship Id="rId27" Type="http://schemas.openxmlformats.org/officeDocument/2006/relationships/tags" Target="../tags/tag489.xml"/><Relationship Id="rId26" Type="http://schemas.openxmlformats.org/officeDocument/2006/relationships/tags" Target="../tags/tag488.xml"/><Relationship Id="rId25" Type="http://schemas.openxmlformats.org/officeDocument/2006/relationships/tags" Target="../tags/tag487.xml"/><Relationship Id="rId24" Type="http://schemas.openxmlformats.org/officeDocument/2006/relationships/tags" Target="../tags/tag486.xml"/><Relationship Id="rId23" Type="http://schemas.openxmlformats.org/officeDocument/2006/relationships/tags" Target="../tags/tag485.xml"/><Relationship Id="rId22" Type="http://schemas.openxmlformats.org/officeDocument/2006/relationships/tags" Target="../tags/tag484.xml"/><Relationship Id="rId21" Type="http://schemas.openxmlformats.org/officeDocument/2006/relationships/tags" Target="../tags/tag483.xml"/><Relationship Id="rId20" Type="http://schemas.openxmlformats.org/officeDocument/2006/relationships/tags" Target="../tags/tag482.xml"/><Relationship Id="rId2" Type="http://schemas.openxmlformats.org/officeDocument/2006/relationships/tags" Target="../tags/tag467.xml"/><Relationship Id="rId19" Type="http://schemas.openxmlformats.org/officeDocument/2006/relationships/tags" Target="../tags/tag481.xml"/><Relationship Id="rId18" Type="http://schemas.openxmlformats.org/officeDocument/2006/relationships/tags" Target="../tags/tag480.xml"/><Relationship Id="rId17" Type="http://schemas.openxmlformats.org/officeDocument/2006/relationships/tags" Target="../tags/tag479.xml"/><Relationship Id="rId16" Type="http://schemas.openxmlformats.org/officeDocument/2006/relationships/tags" Target="../tags/tag478.xml"/><Relationship Id="rId15" Type="http://schemas.openxmlformats.org/officeDocument/2006/relationships/tags" Target="../tags/tag477.xml"/><Relationship Id="rId14" Type="http://schemas.openxmlformats.org/officeDocument/2006/relationships/tags" Target="../tags/tag476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image" Target="../media/image56.png"/><Relationship Id="rId10" Type="http://schemas.openxmlformats.org/officeDocument/2006/relationships/tags" Target="../tags/tag473.xml"/><Relationship Id="rId1" Type="http://schemas.openxmlformats.org/officeDocument/2006/relationships/tags" Target="../tags/tag4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348.xml"/><Relationship Id="rId7" Type="http://schemas.openxmlformats.org/officeDocument/2006/relationships/image" Target="../media/image14.jpeg"/><Relationship Id="rId6" Type="http://schemas.openxmlformats.org/officeDocument/2006/relationships/tags" Target="../tags/tag347.xml"/><Relationship Id="rId5" Type="http://schemas.openxmlformats.org/officeDocument/2006/relationships/image" Target="../media/image13.jpe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image" Target="../media/image16.pn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58.xml"/><Relationship Id="rId18" Type="http://schemas.openxmlformats.org/officeDocument/2006/relationships/tags" Target="../tags/tag366.xml"/><Relationship Id="rId17" Type="http://schemas.openxmlformats.org/officeDocument/2006/relationships/tags" Target="../tags/tag365.xml"/><Relationship Id="rId16" Type="http://schemas.openxmlformats.org/officeDocument/2006/relationships/tags" Target="../tags/tag364.xml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tags" Target="../tags/tag3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71.xml"/><Relationship Id="rId7" Type="http://schemas.openxmlformats.org/officeDocument/2006/relationships/image" Target="../media/image19.png"/><Relationship Id="rId6" Type="http://schemas.openxmlformats.org/officeDocument/2006/relationships/tags" Target="../tags/tag370.xml"/><Relationship Id="rId5" Type="http://schemas.openxmlformats.org/officeDocument/2006/relationships/image" Target="../media/image18.png"/><Relationship Id="rId4" Type="http://schemas.openxmlformats.org/officeDocument/2006/relationships/tags" Target="../tags/tag369.xml"/><Relationship Id="rId3" Type="http://schemas.openxmlformats.org/officeDocument/2006/relationships/image" Target="../media/image17.png"/><Relationship Id="rId23" Type="http://schemas.openxmlformats.org/officeDocument/2006/relationships/slideLayout" Target="../slideLayouts/slideLayout31.xml"/><Relationship Id="rId22" Type="http://schemas.openxmlformats.org/officeDocument/2006/relationships/image" Target="../media/image28.svg"/><Relationship Id="rId21" Type="http://schemas.openxmlformats.org/officeDocument/2006/relationships/image" Target="../media/image27.png"/><Relationship Id="rId20" Type="http://schemas.openxmlformats.org/officeDocument/2006/relationships/image" Target="../media/image26.svg"/><Relationship Id="rId2" Type="http://schemas.openxmlformats.org/officeDocument/2006/relationships/tags" Target="../tags/tag368.xml"/><Relationship Id="rId19" Type="http://schemas.openxmlformats.org/officeDocument/2006/relationships/image" Target="../media/image25.png"/><Relationship Id="rId18" Type="http://schemas.openxmlformats.org/officeDocument/2006/relationships/tags" Target="../tags/tag376.xml"/><Relationship Id="rId17" Type="http://schemas.openxmlformats.org/officeDocument/2006/relationships/image" Target="../media/image24.svg"/><Relationship Id="rId16" Type="http://schemas.openxmlformats.org/officeDocument/2006/relationships/image" Target="../media/image23.png"/><Relationship Id="rId15" Type="http://schemas.openxmlformats.org/officeDocument/2006/relationships/tags" Target="../tags/tag375.xml"/><Relationship Id="rId14" Type="http://schemas.openxmlformats.org/officeDocument/2006/relationships/image" Target="../media/image22.png"/><Relationship Id="rId13" Type="http://schemas.openxmlformats.org/officeDocument/2006/relationships/tags" Target="../tags/tag374.xml"/><Relationship Id="rId12" Type="http://schemas.openxmlformats.org/officeDocument/2006/relationships/image" Target="../media/image21.png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tags" Target="../tags/tag36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image" Target="../media/image29.png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0" Type="http://schemas.openxmlformats.org/officeDocument/2006/relationships/slideLayout" Target="../slideLayouts/slideLayout58.xml"/><Relationship Id="rId2" Type="http://schemas.openxmlformats.org/officeDocument/2006/relationships/tags" Target="../tags/tag378.xml"/><Relationship Id="rId19" Type="http://schemas.openxmlformats.org/officeDocument/2006/relationships/tags" Target="../tags/tag389.xml"/><Relationship Id="rId18" Type="http://schemas.openxmlformats.org/officeDocument/2006/relationships/image" Target="../media/image34.png"/><Relationship Id="rId17" Type="http://schemas.openxmlformats.org/officeDocument/2006/relationships/tags" Target="../tags/tag388.xml"/><Relationship Id="rId16" Type="http://schemas.openxmlformats.org/officeDocument/2006/relationships/image" Target="../media/image33.png"/><Relationship Id="rId15" Type="http://schemas.openxmlformats.org/officeDocument/2006/relationships/tags" Target="../tags/tag387.xml"/><Relationship Id="rId14" Type="http://schemas.openxmlformats.org/officeDocument/2006/relationships/image" Target="../media/image32.png"/><Relationship Id="rId13" Type="http://schemas.openxmlformats.org/officeDocument/2006/relationships/tags" Target="../tags/tag386.xml"/><Relationship Id="rId12" Type="http://schemas.openxmlformats.org/officeDocument/2006/relationships/image" Target="../media/image31.png"/><Relationship Id="rId11" Type="http://schemas.openxmlformats.org/officeDocument/2006/relationships/tags" Target="../tags/tag385.xml"/><Relationship Id="rId10" Type="http://schemas.openxmlformats.org/officeDocument/2006/relationships/image" Target="../media/image30.png"/><Relationship Id="rId1" Type="http://schemas.openxmlformats.org/officeDocument/2006/relationships/tags" Target="../tags/tag37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403.xml"/><Relationship Id="rId16" Type="http://schemas.openxmlformats.org/officeDocument/2006/relationships/image" Target="../media/image36.svg"/><Relationship Id="rId15" Type="http://schemas.openxmlformats.org/officeDocument/2006/relationships/image" Target="../media/image35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402.xml"/><Relationship Id="rId12" Type="http://schemas.openxmlformats.org/officeDocument/2006/relationships/tags" Target="../tags/tag401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tags" Target="../tags/tag39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415.xml"/><Relationship Id="rId12" Type="http://schemas.openxmlformats.org/officeDocument/2006/relationships/image" Target="../media/image37.png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6" Type="http://schemas.openxmlformats.org/officeDocument/2006/relationships/slideLayout" Target="../slideLayouts/slideLayout31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image" Target="../media/image38.png"/><Relationship Id="rId11" Type="http://schemas.openxmlformats.org/officeDocument/2006/relationships/tags" Target="../tags/tag426.xml"/><Relationship Id="rId10" Type="http://schemas.openxmlformats.org/officeDocument/2006/relationships/tags" Target="../tags/tag425.xml"/><Relationship Id="rId1" Type="http://schemas.openxmlformats.org/officeDocument/2006/relationships/tags" Target="../tags/tag41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image" Target="../media/image41.jpeg"/><Relationship Id="rId7" Type="http://schemas.openxmlformats.org/officeDocument/2006/relationships/tags" Target="../tags/tag434.xml"/><Relationship Id="rId6" Type="http://schemas.openxmlformats.org/officeDocument/2006/relationships/image" Target="../media/image40.jpeg"/><Relationship Id="rId5" Type="http://schemas.openxmlformats.org/officeDocument/2006/relationships/tags" Target="../tags/tag433.xml"/><Relationship Id="rId4" Type="http://schemas.openxmlformats.org/officeDocument/2006/relationships/image" Target="../media/image39.jpeg"/><Relationship Id="rId3" Type="http://schemas.openxmlformats.org/officeDocument/2006/relationships/tags" Target="../tags/tag432.xml"/><Relationship Id="rId20" Type="http://schemas.openxmlformats.org/officeDocument/2006/relationships/slideLayout" Target="../slideLayouts/slideLayout31.xml"/><Relationship Id="rId2" Type="http://schemas.openxmlformats.org/officeDocument/2006/relationships/tags" Target="../tags/tag431.xml"/><Relationship Id="rId19" Type="http://schemas.openxmlformats.org/officeDocument/2006/relationships/tags" Target="../tags/tag440.xml"/><Relationship Id="rId18" Type="http://schemas.openxmlformats.org/officeDocument/2006/relationships/image" Target="../media/image46.jpeg"/><Relationship Id="rId17" Type="http://schemas.openxmlformats.org/officeDocument/2006/relationships/tags" Target="../tags/tag439.xml"/><Relationship Id="rId16" Type="http://schemas.openxmlformats.org/officeDocument/2006/relationships/image" Target="../media/image45.jpeg"/><Relationship Id="rId15" Type="http://schemas.openxmlformats.org/officeDocument/2006/relationships/tags" Target="../tags/tag438.xml"/><Relationship Id="rId14" Type="http://schemas.openxmlformats.org/officeDocument/2006/relationships/image" Target="../media/image44.jpeg"/><Relationship Id="rId13" Type="http://schemas.openxmlformats.org/officeDocument/2006/relationships/tags" Target="../tags/tag437.xml"/><Relationship Id="rId12" Type="http://schemas.openxmlformats.org/officeDocument/2006/relationships/image" Target="../media/image43.jpeg"/><Relationship Id="rId11" Type="http://schemas.openxmlformats.org/officeDocument/2006/relationships/tags" Target="../tags/tag436.xml"/><Relationship Id="rId10" Type="http://schemas.openxmlformats.org/officeDocument/2006/relationships/image" Target="../media/image42.jpeg"/><Relationship Id="rId1" Type="http://schemas.openxmlformats.org/officeDocument/2006/relationships/tags" Target="../tags/tag4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项目介绍</a:t>
            </a:r>
            <a:endParaRPr lang="zh-CN" altLang="en-US" sz="3800" spc="22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2" name="图片 1" descr="图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959610"/>
            <a:ext cx="1117600" cy="1117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  <a:endParaRPr lang="zh-CN" altLang="en-US" sz="3200" b="1" spc="1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>
              <a:buBlip>
                <a:blip r:embed="rId2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8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Blip>
                <a:blip r:embed="rId9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  <a:endParaRPr lang="zh-CN" altLang="en-US" sz="280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5"/>
            </p:custDataLst>
          </p:nvPr>
        </p:nvSpPr>
        <p:spPr>
          <a:xfrm>
            <a:off x="1066809" y="2438280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470145" y="4175185"/>
            <a:ext cx="2276723" cy="539278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智能饮食方案和运动方案推荐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26573" y="3112654"/>
            <a:ext cx="2276723" cy="725863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计算运动和饮食需求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2471670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用户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endCxn id="8" idx="2"/>
          </p:cNvCxnSpPr>
          <p:nvPr/>
        </p:nvCxnSpPr>
        <p:spPr>
          <a:xfrm flipV="1">
            <a:off x="2009479" y="1986114"/>
            <a:ext cx="646625" cy="744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656104" y="1623181"/>
            <a:ext cx="2262432" cy="725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注册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56104" y="3112769"/>
            <a:ext cx="2262432" cy="725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输入基本参数（身高、体重、忌口）统计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endCxn id="10" idx="2"/>
          </p:cNvCxnSpPr>
          <p:nvPr/>
        </p:nvCxnSpPr>
        <p:spPr>
          <a:xfrm>
            <a:off x="2010873" y="2782576"/>
            <a:ext cx="645231" cy="69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10" idx="6"/>
          </p:cNvCxnSpPr>
          <p:nvPr/>
        </p:nvCxnSpPr>
        <p:spPr>
          <a:xfrm flipH="1">
            <a:off x="4918536" y="3475586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289755" y="3129139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26573" y="1641985"/>
            <a:ext cx="2276723" cy="7070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后端数据库储存相关信息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4918536" y="1992128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89755" y="1645681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7564935" y="2349047"/>
            <a:ext cx="0" cy="76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5400000">
            <a:off x="7126442" y="2770247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944090" y="3552866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管理员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8703296" y="1995516"/>
            <a:ext cx="1240794" cy="1816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0" idx="6"/>
          </p:cNvCxnSpPr>
          <p:nvPr/>
        </p:nvCxnSpPr>
        <p:spPr>
          <a:xfrm flipH="1" flipV="1">
            <a:off x="4918536" y="3475702"/>
            <a:ext cx="1551609" cy="969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 rot="1984828">
            <a:off x="5417905" y="382061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630193" y="5819154"/>
            <a:ext cx="2288343" cy="7258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运动和饮食日程统计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 flipH="1">
            <a:off x="3774365" y="3838635"/>
            <a:ext cx="12955" cy="1980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5400000">
            <a:off x="3551600" y="4652018"/>
            <a:ext cx="96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include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26573" y="5611492"/>
            <a:ext cx="2604158" cy="10944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社区功能推荐（关注饮食分享和运动方享）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ctr"/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4905581" y="6158740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5276800" y="581229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721033" y="4724726"/>
            <a:ext cx="0" cy="941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 rot="5400000">
            <a:off x="7216491" y="5217612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030731" y="3812104"/>
            <a:ext cx="913359" cy="2346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-205740" y="365125"/>
            <a:ext cx="9345930" cy="784860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838200" y="365125"/>
            <a:ext cx="292481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  <a:endParaRPr lang="en-US" altLang="zh-CN" sz="4200" spc="434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3"/>
            </p:custDataLst>
          </p:nvPr>
        </p:nvSpPr>
        <p:spPr>
          <a:xfrm>
            <a:off x="5778500" y="647700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4"/>
            </p:custDataLst>
          </p:nvPr>
        </p:nvSpPr>
        <p:spPr>
          <a:xfrm>
            <a:off x="4397823" y="1654655"/>
            <a:ext cx="3396343" cy="339634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"/>
          <p:cNvSpPr txBox="1"/>
          <p:nvPr>
            <p:custDataLst>
              <p:tags r:id="rId5"/>
            </p:custDataLst>
          </p:nvPr>
        </p:nvSpPr>
        <p:spPr>
          <a:xfrm>
            <a:off x="4724342" y="2286012"/>
            <a:ext cx="2743213" cy="198107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前后端Hello world展示</a:t>
            </a:r>
            <a:endParaRPr lang="zh-CN" altLang="en-US" sz="3600" b="1" spc="2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353695" y="2018665"/>
            <a:ext cx="3942715" cy="2515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343900" y="481965"/>
            <a:ext cx="2744470" cy="5894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4" name="PA-替换占位"/>
          <p:cNvPicPr/>
          <p:nvPr>
            <p:custDataLst>
              <p:tags r:id="rId10"/>
            </p:custDataLst>
          </p:nvPr>
        </p:nvPicPr>
        <p:blipFill>
          <a:blip r:embed="rId11"/>
          <a:srcRect l="74404" t="49469" r="15445" b="42988"/>
          <a:stretch>
            <a:fillRect/>
          </a:stretch>
        </p:blipFill>
        <p:spPr>
          <a:xfrm>
            <a:off x="8311286" y="3082768"/>
            <a:ext cx="2744208" cy="1146975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grpSp>
        <p:nvGrpSpPr>
          <p:cNvPr id="45" name="PA-组合 4"/>
          <p:cNvGrpSpPr/>
          <p:nvPr>
            <p:custDataLst>
              <p:tags r:id="rId12"/>
            </p:custDataLst>
          </p:nvPr>
        </p:nvGrpSpPr>
        <p:grpSpPr>
          <a:xfrm>
            <a:off x="8304823" y="3073505"/>
            <a:ext cx="2774799" cy="1160116"/>
            <a:chOff x="3003" y="2630"/>
            <a:chExt cx="13252" cy="5540"/>
          </a:xfrm>
        </p:grpSpPr>
        <p:sp>
          <p:nvSpPr>
            <p:cNvPr id="175" name="PA-镜片光晕2"/>
            <p:cNvSpPr/>
            <p:nvPr>
              <p:custDataLst>
                <p:tags r:id="rId13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85000"/>
                    <a:alpha val="30000"/>
                  </a:schemeClr>
                </a:gs>
                <a:gs pos="86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6" name="PA-镜片光晕"/>
            <p:cNvSpPr/>
            <p:nvPr>
              <p:custDataLst>
                <p:tags r:id="rId14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0099FF">
                    <a:alpha val="8000"/>
                  </a:srgbClr>
                </a:gs>
                <a:gs pos="90000">
                  <a:srgbClr val="0099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PA-镜片膜光2"/>
            <p:cNvSpPr/>
            <p:nvPr>
              <p:custDataLst>
                <p:tags r:id="rId15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">
                  <a:srgbClr val="69FDCC">
                    <a:alpha val="20000"/>
                  </a:srgbClr>
                </a:gs>
                <a:gs pos="17000">
                  <a:srgbClr val="0099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8" name="PA-镜片反光"/>
            <p:cNvSpPr/>
            <p:nvPr>
              <p:custDataLst>
                <p:tags r:id="rId16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7000">
                  <a:schemeClr val="bg1">
                    <a:alpha val="20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PA-镜片膜光"/>
            <p:cNvSpPr/>
            <p:nvPr>
              <p:custDataLst>
                <p:tags r:id="rId17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9FDCC">
                    <a:alpha val="36000"/>
                  </a:srgbClr>
                </a:gs>
                <a:gs pos="79000">
                  <a:schemeClr val="bg1">
                    <a:alpha val="0"/>
                  </a:schemeClr>
                </a:gs>
                <a:gs pos="90000">
                  <a:srgbClr val="7030A0">
                    <a:alpha val="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0" name="PA-镜片高光"/>
            <p:cNvSpPr/>
            <p:nvPr>
              <p:custDataLst>
                <p:tags r:id="rId18"/>
              </p:custDataLst>
            </p:nvPr>
          </p:nvSpPr>
          <p:spPr>
            <a:xfrm>
              <a:off x="3003" y="2630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8000">
                  <a:schemeClr val="bg1"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1" name="PA-镜框内"/>
            <p:cNvSpPr/>
            <p:nvPr>
              <p:custDataLst>
                <p:tags r:id="rId19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tx2">
                      <a:alpha val="100000"/>
                    </a:schemeClr>
                  </a:gs>
                  <a:gs pos="24000">
                    <a:schemeClr val="tx2">
                      <a:lumMod val="60000"/>
                      <a:lumOff val="40000"/>
                      <a:alpha val="100000"/>
                    </a:schemeClr>
                  </a:gs>
                  <a:gs pos="84000">
                    <a:schemeClr val="tx2">
                      <a:lumMod val="50000"/>
                      <a:alpha val="100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PA-镜框外"/>
            <p:cNvSpPr/>
            <p:nvPr>
              <p:custDataLst>
                <p:tags r:id="rId20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bg1"/>
                  </a:gs>
                  <a:gs pos="51000">
                    <a:schemeClr val="bg1"/>
                  </a:gs>
                  <a:gs pos="75000">
                    <a:schemeClr val="bg1">
                      <a:lumMod val="65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PA-镜框顶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25400"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22"/>
            </p:custDataLst>
          </p:nvPr>
        </p:nvGrpSpPr>
        <p:grpSpPr>
          <a:xfrm>
            <a:off x="10072142" y="2921300"/>
            <a:ext cx="1090315" cy="1090315"/>
            <a:chOff x="7305993" y="1209358"/>
            <a:chExt cx="3213735" cy="3213735"/>
          </a:xfrm>
        </p:grpSpPr>
        <p:sp>
          <p:nvSpPr>
            <p:cNvPr id="47" name="PA-弧形 17"/>
            <p:cNvSpPr/>
            <p:nvPr>
              <p:custDataLst>
                <p:tags r:id="rId23"/>
              </p:custDataLst>
            </p:nvPr>
          </p:nvSpPr>
          <p:spPr>
            <a:xfrm>
              <a:off x="7305993" y="1209358"/>
              <a:ext cx="3213735" cy="3213735"/>
            </a:xfrm>
            <a:prstGeom prst="arc">
              <a:avLst>
                <a:gd name="adj1" fmla="val 18730585"/>
                <a:gd name="adj2" fmla="val 19998898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PA-弧形 18"/>
            <p:cNvSpPr/>
            <p:nvPr>
              <p:custDataLst>
                <p:tags r:id="rId24"/>
              </p:custDataLst>
            </p:nvPr>
          </p:nvSpPr>
          <p:spPr>
            <a:xfrm>
              <a:off x="7498290" y="1401655"/>
              <a:ext cx="2829140" cy="2829140"/>
            </a:xfrm>
            <a:prstGeom prst="arc">
              <a:avLst>
                <a:gd name="adj1" fmla="val 18177591"/>
                <a:gd name="adj2" fmla="val 20331659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89" name="组合 88"/>
          <p:cNvGrpSpPr/>
          <p:nvPr>
            <p:custDataLst>
              <p:tags r:id="rId25"/>
            </p:custDataLst>
          </p:nvPr>
        </p:nvGrpSpPr>
        <p:grpSpPr>
          <a:xfrm>
            <a:off x="-94428" y="1975672"/>
            <a:ext cx="1471557" cy="1471557"/>
            <a:chOff x="5354" y="1147"/>
            <a:chExt cx="8506" cy="8506"/>
          </a:xfrm>
        </p:grpSpPr>
        <p:pic>
          <p:nvPicPr>
            <p:cNvPr id="90" name="替换占位" descr="C:\Users\m\AppData\Roaming\Kingsoft\office6\wpsassist\onlinetemplates\thumb\_partial_zoom_ori.png_partial_zoom_ori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1"/>
            <a:srcRect l="2708" t="35000" r="92187" b="55926"/>
            <a:stretch>
              <a:fillRect/>
            </a:stretch>
          </p:blipFill>
          <p:spPr>
            <a:xfrm>
              <a:off x="5411" y="1259"/>
              <a:ext cx="8329" cy="8329"/>
            </a:xfrm>
            <a:prstGeom prst="ellipse">
              <a:avLst/>
            </a:prstGeom>
            <a:ln>
              <a:noFill/>
            </a:ln>
          </p:spPr>
        </p:pic>
        <p:grpSp>
          <p:nvGrpSpPr>
            <p:cNvPr id="91" name="镜片组件"/>
            <p:cNvGrpSpPr>
              <a:grpSpLocks noChangeAspect="1"/>
            </p:cNvGrpSpPr>
            <p:nvPr/>
          </p:nvGrpSpPr>
          <p:grpSpPr>
            <a:xfrm>
              <a:off x="5614" y="1414"/>
              <a:ext cx="7972" cy="7972"/>
              <a:chOff x="5614" y="1414"/>
              <a:chExt cx="7972" cy="7972"/>
            </a:xfrm>
          </p:grpSpPr>
          <p:sp>
            <p:nvSpPr>
              <p:cNvPr id="92" name="镜片反光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  <a:alpha val="20000"/>
                    </a:schemeClr>
                  </a:gs>
                  <a:gs pos="84000">
                    <a:schemeClr val="bg1">
                      <a:lumMod val="8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3" name="镜片光晕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99FF">
                      <a:alpha val="0"/>
                    </a:srgbClr>
                  </a:gs>
                  <a:gs pos="85000">
                    <a:srgbClr val="0099FF">
                      <a:alpha val="8000"/>
                    </a:srgbClr>
                  </a:gs>
                  <a:gs pos="75000">
                    <a:srgbClr val="0099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镜片膜光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5000">
                    <a:srgbClr val="69FDCC">
                      <a:alpha val="20000"/>
                    </a:srgbClr>
                  </a:gs>
                  <a:gs pos="25000">
                    <a:srgbClr val="0099FF">
                      <a:alpha val="0"/>
                    </a:srgbClr>
                  </a:gs>
                  <a:gs pos="20000">
                    <a:srgbClr val="0099FF">
                      <a:alpha val="1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镜片膜光1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69FDCC">
                      <a:alpha val="50000"/>
                    </a:srgbClr>
                  </a:gs>
                  <a:gs pos="0">
                    <a:srgbClr val="0099FF">
                      <a:alpha val="0"/>
                    </a:srgbClr>
                  </a:gs>
                  <a:gs pos="75000">
                    <a:srgbClr val="7030A0">
                      <a:alpha val="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高光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7639" y="1558"/>
                <a:ext cx="3922" cy="264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  <a:alpha val="67000"/>
                    </a:schemeClr>
                  </a:gs>
                  <a:gs pos="66000">
                    <a:srgbClr val="F2F2F2">
                      <a:alpha val="10000"/>
                    </a:srgbClr>
                  </a:gs>
                  <a:gs pos="33000">
                    <a:schemeClr val="bg1">
                      <a:lumMod val="95000"/>
                      <a:alpha val="30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</p:grpSp>
        <p:grpSp>
          <p:nvGrpSpPr>
            <p:cNvPr id="97" name="镜框组件"/>
            <p:cNvGrpSpPr>
              <a:grpSpLocks noChangeAspect="1"/>
            </p:cNvGrpSpPr>
            <p:nvPr/>
          </p:nvGrpSpPr>
          <p:grpSpPr>
            <a:xfrm>
              <a:off x="5354" y="1147"/>
              <a:ext cx="8506" cy="8506"/>
              <a:chOff x="5347" y="1147"/>
              <a:chExt cx="8506" cy="8506"/>
            </a:xfrm>
            <a:effectLst>
              <a:outerShdw blurRad="177800" sx="92000" sy="9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8" name="镜框内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3463"/>
                </a:avLst>
              </a:prstGeom>
              <a:gradFill flip="none" rotWithShape="1">
                <a:gsLst>
                  <a:gs pos="0">
                    <a:schemeClr val="tx2"/>
                  </a:gs>
                  <a:gs pos="24000">
                    <a:schemeClr val="tx2">
                      <a:lumMod val="60000"/>
                      <a:lumOff val="40000"/>
                    </a:schemeClr>
                  </a:gs>
                  <a:gs pos="84000">
                    <a:schemeClr val="tx2">
                      <a:lumMod val="50000"/>
                    </a:scheme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镜框外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1696"/>
                </a:avLst>
              </a:prstGeom>
              <a:gradFill flip="none" rotWithShape="1">
                <a:gsLst>
                  <a:gs pos="0">
                    <a:schemeClr val="tx2"/>
                  </a:gs>
                  <a:gs pos="51000">
                    <a:schemeClr val="tx2">
                      <a:lumMod val="75000"/>
                    </a:schemeClr>
                  </a:gs>
                  <a:gs pos="75000">
                    <a:schemeClr val="tx2">
                      <a:lumMod val="50000"/>
                    </a:schemeClr>
                  </a:gs>
                </a:gsLst>
                <a:lin ang="3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镜框顶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5436" y="1236"/>
                <a:ext cx="8329" cy="8329"/>
              </a:xfrm>
              <a:prstGeom prst="donut">
                <a:avLst>
                  <a:gd name="adj" fmla="val 1405"/>
                </a:avLst>
              </a:prstGeom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1000">
                    <a:schemeClr val="tx2"/>
                  </a:gs>
                  <a:gs pos="100000">
                    <a:schemeClr val="tx2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3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5200" b="1" spc="36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衬底"/>
          <p:cNvSpPr/>
          <p:nvPr>
            <p:custDataLst>
              <p:tags r:id="rId4"/>
            </p:custDataLst>
          </p:nvPr>
        </p:nvSpPr>
        <p:spPr>
          <a:xfrm>
            <a:off x="5448663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界面设想预览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2498" b="12498"/>
          <a:stretch>
            <a:fillRect/>
          </a:stretch>
        </p:blipFill>
        <p:spPr bwMode="auto">
          <a:xfrm>
            <a:off x="6835077" y="1445990"/>
            <a:ext cx="2994404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12503" b="12503"/>
          <a:stretch>
            <a:fillRect/>
          </a:stretch>
        </p:blipFill>
        <p:spPr bwMode="auto">
          <a:xfrm>
            <a:off x="6699514" y="1445990"/>
            <a:ext cx="2994770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2494" b="12494"/>
          <a:stretch>
            <a:fillRect/>
          </a:stretch>
        </p:blipFill>
        <p:spPr bwMode="auto">
          <a:xfrm>
            <a:off x="6563951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t="12494" b="12494"/>
          <a:stretch>
            <a:fillRect/>
          </a:stretch>
        </p:blipFill>
        <p:spPr bwMode="auto">
          <a:xfrm>
            <a:off x="6428388" y="1446003"/>
            <a:ext cx="2994771" cy="399362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2494" b="12494"/>
          <a:stretch>
            <a:fillRect/>
          </a:stretch>
        </p:blipFill>
        <p:spPr bwMode="auto">
          <a:xfrm>
            <a:off x="6292826" y="1445981"/>
            <a:ext cx="2994118" cy="399274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t="12494" b="12494"/>
          <a:stretch>
            <a:fillRect/>
          </a:stretch>
        </p:blipFill>
        <p:spPr bwMode="auto">
          <a:xfrm>
            <a:off x="6155928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2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6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7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8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10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总体算法框架图</a:t>
            </a:r>
            <a:endParaRPr lang="zh-CN" altLang="en-US" sz="6000" b="1" spc="4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78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79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95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9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2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73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7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8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9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0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0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1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1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34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</p:tagLst>
</file>

<file path=ppt/tags/tag347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</p:tagLst>
</file>

<file path=ppt/tags/tag348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</p:tagLst>
</file>

<file path=ppt/tags/tag34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53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  <p:tag name="KSO_WM_UNIT_PLACING_PICTURE_USER_VIEWPORT" val="{&quot;height&quot;:6960.03937007874,&quot;width&quot;:9600.059842519684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9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PLACING_PICTURE_USER_VIEWPORT" val="{&quot;height&quot;:2045,&quot;width&quot;:2045}"/>
</p:tagLst>
</file>

<file path=ppt/tags/tag369.xml><?xml version="1.0" encoding="utf-8"?>
<p:tagLst xmlns:p="http://schemas.openxmlformats.org/presentationml/2006/main">
  <p:tag name="KSO_WM_UNIT_PLACING_PICTURE_USER_VIEWPORT" val="{&quot;height&quot;:4466,&quot;width&quot;:6321}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PLACING_PICTURE_USER_VIEWPORT" val="{&quot;height&quot;:1528.2708661417323,&quot;width&quot;:1528.2708661417323}"/>
</p:tagLst>
</file>

<file path=ppt/tags/tag371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2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3.xml><?xml version="1.0" encoding="utf-8"?>
<p:tagLst xmlns:p="http://schemas.openxmlformats.org/presentationml/2006/main">
  <p:tag name="KSO_WM_UNIT_PLACING_PICTURE_USER_VIEWPORT" val="{&quot;height&quot;:1659,&quot;width&quot;:1659}"/>
</p:tagLst>
</file>

<file path=ppt/tags/tag374.xml><?xml version="1.0" encoding="utf-8"?>
<p:tagLst xmlns:p="http://schemas.openxmlformats.org/presentationml/2006/main">
  <p:tag name="KSO_WM_UNIT_PLACING_PICTURE_USER_VIEWPORT" val="{&quot;height&quot;:1962,&quot;width&quot;:1962}"/>
</p:tagLst>
</file>

<file path=ppt/tags/tag375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6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36_1*i*4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0fd17fdebfb4619a94e80fb071446a3&quot;,&quot;X&quot;:{&quot;Pos&quot;:1},&quot;Y&quot;:{&quot;Pos&quot;:1}},&quot;whChangeMode&quot;:0}"/>
  <p:tag name="KSO_WM_UNIT_DEC_AREA_ID" val="d6ac08dd9cd04d32a437e311df05dca7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25"/>
  <p:tag name="KSO_WM_TEMPLATE_ASSEMBLE_GROUPID" val="60656f2f4054ed1e2fb80525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8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7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8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389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401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03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09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414.xml><?xml version="1.0" encoding="utf-8"?>
<p:tagLst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415.xml><?xml version="1.0" encoding="utf-8"?>
<p:tagLst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26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427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2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32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3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6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7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8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39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43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444.xml><?xml version="1.0" encoding="utf-8"?>
<p:tagLst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4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p="http://schemas.openxmlformats.org/presentationml/2006/main">
  <p:tag name="KSO_WM_UNIT_PLACING_PICTURE_USER_VIEWPORT" val="{&quot;height&quot;:3283,&quot;width&quot;:7474}"/>
</p:tagLst>
</file>

<file path=ppt/tags/tag4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p="http://schemas.openxmlformats.org/presentationml/2006/main">
  <p:tag name="KSO_WM_UNIT_PLACING_PICTURE_USER_VIEWPORT" val="{&quot;height&quot;:5049,&quot;width&quot;:9911}"/>
</p:tagLst>
</file>

<file path=ppt/tags/tag4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452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453.xml><?xml version="1.0" encoding="utf-8"?>
<p:tagLst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454.xml><?xml version="1.0" encoding="utf-8"?>
<p:tagLst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456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457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458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459.xml><?xml version="1.0" encoding="utf-8"?>
<p:tagLst xmlns:p="http://schemas.openxmlformats.org/presentationml/2006/main">
  <p:tag name="KSO_WM_UNIT_TEXTBOXSTYLE_GUID" val="{7cc237d3-b926-48f7-bc11-0b09c6b24a44}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1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2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3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4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65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7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77"/>
  <p:tag name="KSO_WM_UNIT_VALUE" val="650"/>
  <p:tag name="KSO_WM_TEMPLATE_ASSEMBLE_XID" val="60656ea64054ed1e2fb7fd14"/>
  <p:tag name="KSO_WM_TEMPLATE_ASSEMBLE_GROUPID" val="60656ea64054ed1e2fb7fd14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77_1*i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077_1*i*3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0200d132c754560be5c5585b8d4588d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077_1*i*4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73fa9746dca74bddabbb662d28540912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8"/>
  <p:tag name="KSO_WM_TEMPLATE_ASSEMBLE_XID" val="60656ea64054ed1e2fb7fd14"/>
  <p:tag name="KSO_WM_TEMPLATE_ASSEMBLE_GROUPID" val="60656ea64054ed1e2fb7fd14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77_1*a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9d12f39fa99470aa455049daefa02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64aad0184c1412ea434e3a546cdb3eb"/>
  <p:tag name="KSO_WM_UNIT_TEXT_FILL_FORE_SCHEMECOLOR_INDEX_BRIGHTNESS" val="0"/>
  <p:tag name="KSO_WM_UNIT_TEXT_FILL_FORE_SCHEMECOLOR_INDEX" val="13"/>
  <p:tag name="KSO_WM_UNIT_TEXT_FILL_TYPE" val="1"/>
  <p:tag name="KSO_WM_TEMPLATE_ASSEMBLE_XID" val="60656ea64054ed1e2fb7fd14"/>
  <p:tag name="KSO_WM_TEMPLATE_ASSEMBLE_GROUPID" val="60656ea64054ed1e2fb7fd14"/>
</p:tagLst>
</file>

<file path=ppt/tags/tag471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077_1*d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71b939792064730b91ef11632c715a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aaf91e390cd4e818fba9e74282a4916"/>
  <p:tag name="KSO_WM_UNIT_SUPPORT_UNIT_TYPE" val="[&quot;d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3522,&quot;width&quot;:5520.03937007874}"/>
</p:tagLst>
</file>

<file path=ppt/tags/tag472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077_1*d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a91db9540ce4f60b63c93ad4ba771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8b61cb2f9c54cd88f4a07436f701408"/>
  <p:tag name="KSO_WM_UNIT_SUPPORT_UNIT_TYPE" val="[&quot;d&quot;,&quot;α&quot;,&quot;β&quot;,&quot;θ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4560.020472440945,&quot;width&quot;:2123}"/>
</p:tagLst>
</file>

<file path=ppt/tags/tag473.xml><?xml version="1.0" encoding="utf-8"?>
<p:tagLst xmlns:p="http://schemas.openxmlformats.org/presentationml/2006/main">
  <p:tag name="PA" val="v5.2.8"/>
  <p:tag name="KSO_WM_UNIT_DIAGRAM_MODELTYPE" val="partialZoom"/>
  <p:tag name="KSO_WM_UNIT_VALUE" val="938*22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4587_1_1"/>
  <p:tag name="KSO_WM_UNIT_ID" val="mixed20197112_1*ζ_h_d*1_1_1"/>
  <p:tag name="KSO_WM_TEMPLATE_CATEGORY" val="mixed"/>
  <p:tag name="KSO_WM_TEMPLATE_INDEX" val="20197112"/>
  <p:tag name="KSO_WM_UNIT_SUPPORT_UNIT_TYPE" val="[&quot;all&quot;]"/>
  <p:tag name="KSO_WM_UNIT_LAYERLEVEL" val="1_1_1"/>
  <p:tag name="KSO_WM_TAG_VERSION" val="1.0"/>
  <p:tag name="KSO_WM_BEAUTIFY_FLAG" val="#wm#"/>
  <p:tag name="KSO_WM_UNIT_PARTIAL_ZOOM_ORG_WIDTH" val="19200"/>
  <p:tag name="KSO_WM_UNIT_PARTIAL_ZOOM_ORG_HEIGHT" val="10800"/>
  <p:tag name="KSO_WM_UNIT_PARTIAL_ZOOM_HDImage" val="0"/>
  <p:tag name="KSO_WM_UNIT_PARTIAL_ZOOM_CONFIRM_ZOOM_AREA" val="2.21739"/>
  <p:tag name="KSO_WM_UNIT_PARTIAL_ZOOM_TEMPLATE_ID" val="3110894"/>
  <p:tag name="KSO_WM_UNIT_PARTIAL_ZOOM_EFFECT_TID" val="0"/>
</p:tagLst>
</file>

<file path=ppt/tags/tag474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"/>
  <p:tag name="KSO_WM_UNIT_ID" val="mixed20197112_1*ζ_h_i*1_1_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8"/>
  <p:tag name="KSO_WM_UNIT_ID" val="mixed20197112_1*ζ_h_i*1_1_8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9"/>
  <p:tag name="KSO_WM_UNIT_ID" val="mixed20197112_1*ζ_h_i*1_1_9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0"/>
  <p:tag name="KSO_WM_UNIT_ID" val="mixed20197112_1*ζ_h_i*1_1_10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1"/>
  <p:tag name="KSO_WM_UNIT_ID" val="mixed20197112_1*ζ_h_i*1_1_1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2"/>
  <p:tag name="KSO_WM_UNIT_ID" val="mixed20197112_1*ζ_h_i*1_1_1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2"/>
  <p:tag name="KSO_WM_UNIT_ID" val="mixed20197112_1*ζ_h_i*1_1_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3"/>
  <p:tag name="KSO_WM_UNIT_ID" val="mixed20197112_1*ζ_h_i*1_1_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4"/>
  <p:tag name="KSO_WM_UNIT_ID" val="mixed20197112_1*ζ_h_i*1_1_4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5"/>
  <p:tag name="KSO_WM_UNIT_ID" val="mixed20197112_1*ζ_h_i*1_1_5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3"/>
  <p:tag name="KSO_WM_UNIT_ID" val="mixed20197112_1*ζ_h_i*1_1_1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6"/>
  <p:tag name="KSO_WM_UNIT_ID" val="mixed20197112_1*ζ_h_i*1_1_6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7"/>
  <p:tag name="KSO_WM_UNIT_ID" val="mixed20197112_1*ζ_h_i*1_1_7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"/>
  <p:tag name="KSO_WM_UNIT_ID" val="mixed20197100_1*ζ_h_i*1_1_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DIAGRAM_MODELTYPE" val="partialZoom"/>
  <p:tag name="KSO_WM_UNIT_VALUE" val="1468*146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8850_1_1"/>
  <p:tag name="KSO_WM_UNIT_ID" val="mixed20197100_1*ζ_h_d*1_1_1"/>
  <p:tag name="KSO_WM_TEMPLATE_CATEGORY" val="mixed"/>
  <p:tag name="KSO_WM_TEMPLATE_INDEX" val="20197100"/>
  <p:tag name="KSO_WM_UNIT_LAYERLEVEL" val="1_1_1"/>
  <p:tag name="KSO_WM_TAG_VERSION" val="1.0"/>
  <p:tag name="KSO_WM_BEAUTIFY_FLAG" val="#wm#"/>
  <p:tag name="KSO_WM_UNIT_PARTIAL_ZOOM_TEMPLATE_ID" val="9999"/>
  <p:tag name="KSO_WM_UNIT_PARTIAL_ZOOM_EFFECT_TID" val="0"/>
  <p:tag name="KSO_WM_UNIT_PARTIAL_ZOOM_ORG_WIDTH" val="19200"/>
  <p:tag name="KSO_WM_UNIT_PARTIAL_ZOOM_ORG_HEIGHT" val="10800"/>
  <p:tag name="KSO_WM_UNIT_PARTIAL_ZOOM_CONFIRM_ZOOM_AREA" val="2.3155"/>
  <p:tag name="KSO_WM_UNIT_PARTIAL_ZOOM_HDImage" val="0"/>
</p:tagLst>
</file>

<file path=ppt/tags/tag489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4"/>
  <p:tag name="KSO_WM_UNIT_ID" val="mixed20197100_1*ζ_h_i*1_1_4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5"/>
  <p:tag name="KSO_WM_UNIT_ID" val="mixed20197100_1*ζ_h_i*1_1_5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6"/>
  <p:tag name="KSO_WM_UNIT_ID" val="mixed20197100_1*ζ_h_i*1_1_6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7"/>
  <p:tag name="KSO_WM_UNIT_ID" val="mixed20197100_1*ζ_h_i*1_1_7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8"/>
  <p:tag name="KSO_WM_UNIT_ID" val="mixed20197100_1*ζ_h_i*1_1_8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9"/>
  <p:tag name="KSO_WM_UNIT_ID" val="mixed20197100_1*ζ_h_i*1_1_9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0"/>
  <p:tag name="KSO_WM_UNIT_ID" val="mixed20197100_1*ζ_h_i*1_1_10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1"/>
  <p:tag name="KSO_WM_UNIT_ID" val="mixed20197100_1*ζ_h_i*1_1_1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77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0:54&quot;,&quot;maxSize&quot;:{&quot;size1&quot;:33.79961447465466},&quot;minSize&quot;:{&quot;size1&quot;:33.79961447465466},&quot;normalSize&quot;:{&quot;size1&quot;:33.79961447465466},&quot;subLayout&quot;:[{&quot;id&quot;:&quot;2021-04-01T15:10:54&quot;,&quot;margin&quot;:{&quot;bottom&quot;:2.9629998207092285,&quot;left&quot;:1.6929999589920044,&quot;right&quot;:0,&quot;top&quot;:2.9629998207092285},&quot;type&quot;:0},{&quot;direction&quot;:1,&quot;id&quot;:&quot;2021-04-01T15:10:54&quot;,&quot;maxSize&quot;:{&quot;size1&quot;:41.59941763882147},&quot;minSize&quot;:{&quot;size1&quot;:41.59941763882147},&quot;normalSize&quot;:{&quot;size1&quot;:41.59941763882147},&quot;subLayout&quot;:[{&quot;id&quot;:&quot;2021-04-01T15:10:54&quot;,&quot;margin&quot;:{&quot;bottom&quot;:7.197000503540039,&quot;left&quot;:1.6929999589920044,&quot;right&quot;:0,&quot;top&quot;:6.349999904632568},&quot;type&quot;:0},{&quot;id&quot;:&quot;2021-04-01T15:10:54&quot;,&quot;margin&quot;:{&quot;bottom&quot;:2.9629998207092285,&quot;left&quot;:1.6929999589920044,&quot;right&quot;:1.6929999589920044,&quot;top&quot;:2.9629998207092285}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7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64054ed1e2fb7fd14"/>
  <p:tag name="KSO_WM_TEMPLATE_ASSEMBLE_GROUPID" val="60656ea64054ed1e2fb7fd14"/>
</p:tagLst>
</file>

<file path=ppt/tags/tag498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499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00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WPS 演示</Application>
  <PresentationFormat>宽屏</PresentationFormat>
  <Paragraphs>116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方正舒体</vt:lpstr>
      <vt:lpstr>仿宋</vt:lpstr>
      <vt:lpstr>Arial Unicode MS</vt:lpstr>
      <vt:lpstr>Calibri</vt:lpstr>
      <vt:lpstr>Arial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吃了么 		 项目介绍</vt:lpstr>
      <vt:lpstr>PowerPoint 演示文稿</vt:lpstr>
      <vt:lpstr>PowerPoint 演示文稿</vt:lpstr>
      <vt:lpstr>在 吃了么， 			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</dc:creator>
  <cp:lastModifiedBy>绘梨衣</cp:lastModifiedBy>
  <cp:revision>12</cp:revision>
  <dcterms:created xsi:type="dcterms:W3CDTF">2022-09-25T13:26:00Z</dcterms:created>
  <dcterms:modified xsi:type="dcterms:W3CDTF">2022-09-26T05:10:42Z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D986B77DBD1C457DA1F6F0F4677BAE02</vt:lpwstr>
  </property>
  <property fmtid="{D5CDD505-2E9C-101B-9397-08002B2CF9AE}" pid="3" name="KSOProductBuildVer">
    <vt:lpwstr>2052-11.1.0.12358</vt:lpwstr>
  </property>
</Properties>
</file>